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33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38" r:id="rId19"/>
    <p:sldId id="347" r:id="rId20"/>
    <p:sldId id="352" r:id="rId21"/>
    <p:sldId id="354" r:id="rId22"/>
    <p:sldId id="353" r:id="rId23"/>
    <p:sldId id="308" r:id="rId24"/>
    <p:sldId id="279" r:id="rId25"/>
    <p:sldId id="335" r:id="rId26"/>
    <p:sldId id="361" r:id="rId27"/>
    <p:sldId id="357" r:id="rId28"/>
    <p:sldId id="362" r:id="rId29"/>
    <p:sldId id="337" r:id="rId30"/>
    <p:sldId id="363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59" d="100"/>
          <a:sy n="59" d="100"/>
        </p:scale>
        <p:origin x="6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6.xml"/><Relationship Id="rId4" Type="http://schemas.openxmlformats.org/officeDocument/2006/relationships/image" Target="../media/image4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105149" y="4771560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477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562824" y="1635438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66548" y="4782286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142</Words>
  <Application>Microsoft Office PowerPoint</Application>
  <PresentationFormat>Widescreen</PresentationFormat>
  <Paragraphs>46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UTM Avo</vt:lpstr>
      <vt:lpstr>Calibri Light</vt:lpstr>
      <vt:lpstr>Arial</vt:lpstr>
      <vt:lpstr>Times New Roman</vt:lpstr>
      <vt:lpstr>inpin heiti</vt:lpstr>
      <vt:lpstr>Calibri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99</cp:revision>
  <dcterms:created xsi:type="dcterms:W3CDTF">2021-11-01T08:16:43Z</dcterms:created>
  <dcterms:modified xsi:type="dcterms:W3CDTF">2024-02-22T08:33:58Z</dcterms:modified>
</cp:coreProperties>
</file>